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80" r:id="rId4"/>
    <p:sldId id="282" r:id="rId5"/>
    <p:sldId id="286" r:id="rId6"/>
    <p:sldId id="287" r:id="rId7"/>
    <p:sldId id="289" r:id="rId8"/>
    <p:sldId id="290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17-1-2019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17-1-2019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17-1-2019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17-1-2019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17-1-2019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17-1-2019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17-1-2019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17-1-2019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17-1-2019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17-1-2019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17-1-2019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dirty="0" smtClean="0"/>
              <a:t>Ons Bedrijf -6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91680" y="1196752"/>
            <a:ext cx="6995120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8-1: bespreken taak 3, maken taak 4</a:t>
            </a:r>
          </a:p>
          <a:p>
            <a:pPr marL="0" indent="0">
              <a:buNone/>
            </a:pPr>
            <a:r>
              <a:rPr lang="nl-NL" dirty="0" smtClean="0"/>
              <a:t>10-1: werken aan taak 4</a:t>
            </a:r>
          </a:p>
          <a:p>
            <a:pPr marL="0" indent="0">
              <a:buNone/>
            </a:pPr>
            <a:r>
              <a:rPr lang="nl-NL" dirty="0" smtClean="0"/>
              <a:t>15-1: taak 4 inleveren.</a:t>
            </a:r>
          </a:p>
          <a:p>
            <a:pPr marL="0" indent="0">
              <a:buNone/>
            </a:pPr>
            <a:r>
              <a:rPr lang="nl-NL" b="1" dirty="0" smtClean="0"/>
              <a:t>17-1: taak 5 inleveren.</a:t>
            </a:r>
          </a:p>
          <a:p>
            <a:pPr marL="0" indent="0">
              <a:buNone/>
            </a:pPr>
            <a:r>
              <a:rPr lang="nl-NL" dirty="0" smtClean="0"/>
              <a:t>22-1: presenteren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790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836712"/>
            <a:ext cx="7653536" cy="540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1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Taak 4: opmerkingen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nl-NL" dirty="0" smtClean="0"/>
              <a:t>Zorg voor overzichtelijke screenshots, met goede, volledige uitleg.</a:t>
            </a:r>
          </a:p>
          <a:p>
            <a:pPr>
              <a:buFontTx/>
              <a:buChar char="-"/>
            </a:pPr>
            <a:r>
              <a:rPr lang="nl-NL" dirty="0" smtClean="0"/>
              <a:t>Verwijs of geef je bronnen.</a:t>
            </a:r>
          </a:p>
          <a:p>
            <a:pPr>
              <a:buFontTx/>
              <a:buChar char="-"/>
            </a:pPr>
            <a:r>
              <a:rPr lang="nl-NL" dirty="0" smtClean="0"/>
              <a:t>Als bedragen een som of een berekening zijn. Geef het totale lijstje en de berekening</a:t>
            </a:r>
          </a:p>
          <a:p>
            <a:pPr>
              <a:buFontTx/>
              <a:buChar char="-"/>
            </a:pPr>
            <a:r>
              <a:rPr lang="nl-NL" dirty="0" smtClean="0"/>
              <a:t>Omzet is </a:t>
            </a:r>
            <a:r>
              <a:rPr lang="nl-NL" dirty="0" err="1" smtClean="0"/>
              <a:t>SUPERbelangrijk</a:t>
            </a:r>
            <a:r>
              <a:rPr lang="nl-NL" dirty="0" smtClean="0"/>
              <a:t>, dus leg dat goed uit.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03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Taak 4: opmerkingen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Zorg dat de liquiditeitsprognose klopt met de rest van je verslag.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Conclusies</a:t>
            </a:r>
          </a:p>
          <a:p>
            <a:pPr>
              <a:buFontTx/>
              <a:buChar char="-"/>
            </a:pPr>
            <a:r>
              <a:rPr lang="nl-NL" dirty="0" smtClean="0"/>
              <a:t>Misten bij veel.</a:t>
            </a:r>
          </a:p>
          <a:p>
            <a:pPr>
              <a:buFontTx/>
              <a:buChar char="-"/>
            </a:pPr>
            <a:r>
              <a:rPr lang="nl-NL" dirty="0" smtClean="0"/>
              <a:t>Trek conclusies over het hele bedrijf.</a:t>
            </a:r>
          </a:p>
          <a:p>
            <a:pPr lvl="1">
              <a:buFontTx/>
              <a:buChar char="-"/>
            </a:pPr>
            <a:r>
              <a:rPr lang="nl-NL" dirty="0" smtClean="0"/>
              <a:t>Waarom gaat het werken en waar moeten jullie voor opletten?</a:t>
            </a:r>
          </a:p>
          <a:p>
            <a:pPr>
              <a:buFontTx/>
              <a:buChar char="-"/>
            </a:pPr>
            <a:r>
              <a:rPr lang="nl-NL" dirty="0" smtClean="0"/>
              <a:t>Wat wil je eigenlijk van de bank?</a:t>
            </a:r>
          </a:p>
          <a:p>
            <a:pPr lvl="1">
              <a:buFontTx/>
              <a:buChar char="-"/>
            </a:pPr>
            <a:r>
              <a:rPr lang="nl-NL" dirty="0" smtClean="0"/>
              <a:t>Hypotheek?</a:t>
            </a:r>
          </a:p>
          <a:p>
            <a:pPr lvl="1">
              <a:buFontTx/>
              <a:buChar char="-"/>
            </a:pPr>
            <a:r>
              <a:rPr lang="nl-NL" dirty="0" smtClean="0"/>
              <a:t>Banklening?</a:t>
            </a:r>
          </a:p>
          <a:p>
            <a:pPr lvl="1">
              <a:buFontTx/>
              <a:buChar char="-"/>
            </a:pPr>
            <a:r>
              <a:rPr lang="nl-NL" dirty="0" smtClean="0"/>
              <a:t>Rekening Courant krediet?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086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Deeltaak 5: het ondernemersplan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l-NL" dirty="0" smtClean="0"/>
              <a:t>Net en volledig verslag</a:t>
            </a:r>
          </a:p>
          <a:p>
            <a:pPr lvl="1"/>
            <a:r>
              <a:rPr lang="nl-NL" dirty="0" smtClean="0"/>
              <a:t>Voorblad, voorwoord, automatische inhoudsopgave met goede nummering</a:t>
            </a:r>
          </a:p>
          <a:p>
            <a:pPr lvl="1"/>
            <a:r>
              <a:rPr lang="nl-NL" dirty="0" smtClean="0"/>
              <a:t>Zo min mogelijk taalfouten</a:t>
            </a:r>
            <a:r>
              <a:rPr lang="nl-NL" dirty="0" smtClean="0"/>
              <a:t>.</a:t>
            </a:r>
          </a:p>
          <a:p>
            <a:pPr lvl="1"/>
            <a:r>
              <a:rPr lang="nl-NL" dirty="0" smtClean="0"/>
              <a:t>Verbeteringen uit de vorige verslagen.</a:t>
            </a:r>
            <a:endParaRPr lang="nl-NL" dirty="0" smtClean="0"/>
          </a:p>
          <a:p>
            <a:r>
              <a:rPr lang="nl-NL" dirty="0" smtClean="0"/>
              <a:t>Drie hoofdstukken</a:t>
            </a:r>
          </a:p>
          <a:p>
            <a:pPr lvl="1"/>
            <a:r>
              <a:rPr lang="nl-NL" dirty="0" smtClean="0"/>
              <a:t>De ondernemers en het idee</a:t>
            </a:r>
          </a:p>
          <a:p>
            <a:pPr lvl="1"/>
            <a:r>
              <a:rPr lang="nl-NL" dirty="0" smtClean="0"/>
              <a:t>Het marketingplan</a:t>
            </a:r>
          </a:p>
          <a:p>
            <a:pPr lvl="1"/>
            <a:r>
              <a:rPr lang="nl-NL" dirty="0" smtClean="0"/>
              <a:t>De financiën</a:t>
            </a:r>
          </a:p>
          <a:p>
            <a:r>
              <a:rPr lang="nl-NL" dirty="0" smtClean="0"/>
              <a:t>Conclusies</a:t>
            </a:r>
          </a:p>
          <a:p>
            <a:pPr lvl="1"/>
            <a:r>
              <a:rPr lang="nl-NL" dirty="0" smtClean="0"/>
              <a:t>Haal alles uit het verslag. Zeg waarom het bedrijf gaat werken en waar valkuilen kunnen liggen.</a:t>
            </a:r>
          </a:p>
          <a:p>
            <a:r>
              <a:rPr lang="nl-NL" dirty="0" smtClean="0"/>
              <a:t>Managementsamenvatting</a:t>
            </a:r>
          </a:p>
          <a:p>
            <a:pPr lvl="1"/>
            <a:r>
              <a:rPr lang="nl-NL" dirty="0" smtClean="0"/>
              <a:t>Voor </a:t>
            </a:r>
            <a:r>
              <a:rPr lang="nl-NL" smtClean="0"/>
              <a:t>de inhoudsopgave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9073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Managementsamenvatting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Maximaal 1 A4</a:t>
            </a:r>
          </a:p>
          <a:p>
            <a:r>
              <a:rPr lang="nl-NL" dirty="0" smtClean="0"/>
              <a:t>Vooraan in het verslag</a:t>
            </a:r>
          </a:p>
          <a:p>
            <a:r>
              <a:rPr lang="nl-NL" dirty="0" smtClean="0"/>
              <a:t>Inhoud</a:t>
            </a:r>
          </a:p>
          <a:p>
            <a:pPr lvl="1"/>
            <a:r>
              <a:rPr lang="nl-NL" dirty="0"/>
              <a:t>Bedrijfsidee (waarom gaat het werken?)</a:t>
            </a:r>
          </a:p>
          <a:p>
            <a:pPr lvl="1"/>
            <a:r>
              <a:rPr lang="nl-NL" dirty="0"/>
              <a:t>Marketing (conclusies van je marketingplan)</a:t>
            </a:r>
          </a:p>
          <a:p>
            <a:pPr lvl="1"/>
            <a:r>
              <a:rPr lang="nl-NL" dirty="0"/>
              <a:t>Conclusies van de financiële planning</a:t>
            </a:r>
          </a:p>
          <a:p>
            <a:pPr lvl="1"/>
            <a:r>
              <a:rPr lang="nl-NL" dirty="0"/>
              <a:t>Haalbaarheid (inclusief kansen en bedreigingen)</a:t>
            </a:r>
          </a:p>
          <a:p>
            <a:pPr lvl="1"/>
            <a:r>
              <a:rPr lang="nl-NL" dirty="0"/>
              <a:t>Toekomstvisie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772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Het gesprek met de Rabobank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30-45 minuten</a:t>
            </a:r>
          </a:p>
          <a:p>
            <a:r>
              <a:rPr lang="nl-NL" dirty="0" smtClean="0"/>
              <a:t>Indeling zet ik op de app</a:t>
            </a:r>
          </a:p>
          <a:p>
            <a:r>
              <a:rPr lang="nl-NL" dirty="0" smtClean="0"/>
              <a:t>Te laat is een 1, ook al heb je een goede reden.</a:t>
            </a:r>
          </a:p>
          <a:p>
            <a:r>
              <a:rPr lang="nl-NL" dirty="0" smtClean="0"/>
              <a:t>Zorg voor een uitgeprint verslag</a:t>
            </a:r>
          </a:p>
          <a:p>
            <a:r>
              <a:rPr lang="nl-NL" dirty="0" smtClean="0"/>
              <a:t>Kom zo professioneel mogelijk over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001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273</Words>
  <Application>Microsoft Office PowerPoint</Application>
  <PresentationFormat>Diavoorstelling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Calibri</vt:lpstr>
      <vt:lpstr>Kantoorthema</vt:lpstr>
      <vt:lpstr>PowerPoint-presentatie</vt:lpstr>
      <vt:lpstr>Planning</vt:lpstr>
      <vt:lpstr>PowerPoint-presentatie</vt:lpstr>
      <vt:lpstr>Taak 4: opmerkingen</vt:lpstr>
      <vt:lpstr>Taak 4: opmerkingen</vt:lpstr>
      <vt:lpstr>Deeltaak 5: het ondernemersplan</vt:lpstr>
      <vt:lpstr>Managementsamenvatting</vt:lpstr>
      <vt:lpstr>Het gesprek met de Rabobank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55</cp:revision>
  <dcterms:created xsi:type="dcterms:W3CDTF">2013-11-15T15:05:42Z</dcterms:created>
  <dcterms:modified xsi:type="dcterms:W3CDTF">2019-01-17T09:33:46Z</dcterms:modified>
</cp:coreProperties>
</file>